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9AF7-B492-5FBF-3ECD-148A47CF3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1C14C-624A-7894-F84A-B4BE6D278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FF04-308B-35E6-0889-3B094E79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60CE3-B149-2DD6-90B7-64388F37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E8EDA-A1C2-0076-802E-140BFF07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228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2C2E-78FC-0CE3-AC6A-F5C0A74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ED02-C95F-E0D5-9189-C1DDFA1EF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9436-4946-5861-BFA7-6570FA22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2A6E-E86F-A149-2130-D2DA162B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EE8F-BA1C-2EA4-D358-13BB3C3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25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51493-A726-25EC-E8A7-FDF04B076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BA5A5-6E7A-C2F6-E6E5-989ECB810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CA205-BBF7-DB18-58DD-3A274F2A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636D-9BD1-92A7-1866-339E7201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E6769-13B5-D5B6-E27E-3C172831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950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8F3E-0C1C-9A94-416F-0B84F54D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233F-CD58-FDB5-F8A5-D718F517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CFAE-B589-4B0B-B971-AD205261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D631-4E21-C1F8-C9A5-A37E4C70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3783B-79A9-D606-FEBB-81C76345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89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08FD-B8C5-A5CA-C32D-E189E9AA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F7F59-677C-2E29-06EB-6D007EF84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5940B-E321-66DC-5D43-12D7775D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80932-EB0A-512E-41AF-EEC4939D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8490-5474-2DED-254C-F598695C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178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1FD6-B4DD-EB1D-32B6-6B9E47E1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B5060-D5DB-17DC-D759-C3249D1EA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BA715-DE85-6385-7645-ABDE2ADDD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F0CA8-6CD0-F759-9047-C82B8E56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CE772-BF3C-8D09-2389-D35BB941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44361-4E5D-4DB4-5123-7B3EAE26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24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8599-6240-57A7-296B-7B4FF579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473C9-8667-89DB-6956-91975DE4A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78605-FA34-8B78-0101-35F9DEB0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0D7B2-FAAD-0285-4831-A1643017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54B8A-0FE5-8D69-1573-E91661BFE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2ECBF-BDB0-2E79-3390-C22D4244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54630-081F-DB0C-2B4A-B3A21192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0EF62-FA39-6956-C6D7-96C74330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135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FED7-7E06-22BD-6D56-E70B8960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27940-1F77-DB4A-AEE6-50AC6114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DD8E7-E126-9707-CA1F-31C0FDDD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74D9E-71BB-71A6-26A7-81D334B6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14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34D68-A624-5C7F-CBFF-F0535990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63282-835F-97D3-5B3C-497E4054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29DE-4DFF-5E3B-576E-F29520B7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53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C7EB-76C6-BE60-051E-6C9940A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BDC0-7BCC-0237-A818-A0DD25B1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AC17A-5163-C998-1A3C-74BB02D0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E6269-AE32-909F-C063-38F53C1C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A430-0747-3259-9194-2C585C03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0FA4-1A22-5134-C60E-A37FB7C8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922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5307-BF91-9606-DF11-94662510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95C5F-D401-6B0D-14BA-B06345776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F722-224F-E6A2-83B8-D131DED1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BADAF-FA24-1650-D647-0BC8E977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7DF51-62DE-1E3E-B067-2421AB93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3F9D4-A49E-A4B7-FF3B-628F4A10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1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DCA75-D9E0-DB3F-30E5-01FBD62E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A3ECD-F732-65A8-03F6-4A8BF8F8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EADA6-A9B8-CC6A-4C14-077E2FE8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04F74-E084-4D89-91FD-3C927621B7B1}" type="datetimeFigureOut">
              <a:rPr lang="en-NZ" smtClean="0"/>
              <a:t>10/04/2024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017E-DE73-6C46-91AB-41662F172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6E4C-8F7E-9C27-8D39-4C3C0C1A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C1C44-AE3D-49F2-9539-E8434EF2D5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9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33F1-F0FC-ACCD-1ED6-CE80105BA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3057-ACF4-FCC6-02AD-AF70532F7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A map of a trail&#10;&#10;Description automatically generated">
            <a:extLst>
              <a:ext uri="{FF2B5EF4-FFF2-40B4-BE49-F238E27FC236}">
                <a16:creationId xmlns:a16="http://schemas.microsoft.com/office/drawing/2014/main" id="{DB81A0A9-6A89-727E-F1E3-AD33C74E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64" y="588470"/>
            <a:ext cx="10033471" cy="55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7AAD-8FD0-3D6F-CFCA-E7FC3DA6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36AF-454F-B6F3-1749-D69C2C9F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9634D-02EA-1217-93B9-A9C7AB734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569" y="1064080"/>
            <a:ext cx="6046839" cy="453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09B5C-65C9-7CCC-B688-395164C70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4" y="932360"/>
            <a:ext cx="6396642" cy="4797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7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A253-5072-31CC-D934-4C5B8052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3CB1-2EED-8144-C17E-B5749C668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0A18C-AF6A-69CC-63BE-A79A22948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0446" y="903195"/>
            <a:ext cx="6735056" cy="50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38111-D04B-C930-0128-42702838A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90" y="524544"/>
            <a:ext cx="5051610" cy="5652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51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938D-DC4F-9E01-EABA-6D14FD2B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BFBB-6080-BDA1-541A-98947EB20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E908D-434A-8E88-89CA-AC018E8AD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4213" y="1011875"/>
            <a:ext cx="6263636" cy="469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6C000-30D1-C099-CD22-AED779CAE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5092" y="653450"/>
            <a:ext cx="6102206" cy="541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6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2156-50B2-CA64-C5A2-E1F13310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79C5-E72A-3F13-647A-378B1686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B080E-3FD9-0EB2-6061-9F73FB668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779" y="746841"/>
            <a:ext cx="6396126" cy="536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forest&#10;&#10;Description automatically generated">
            <a:extLst>
              <a:ext uri="{FF2B5EF4-FFF2-40B4-BE49-F238E27FC236}">
                <a16:creationId xmlns:a16="http://schemas.microsoft.com/office/drawing/2014/main" id="{D4CD6ADA-A536-F7C1-91EF-6D73828AB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594" y="595858"/>
            <a:ext cx="6396127" cy="5666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4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B1A5-F1A1-10FA-A0A8-59A0C35D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E890-4372-106B-68E0-B817BCBA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538A-587F-C675-6C1E-2471A7E91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681037"/>
            <a:ext cx="6321056" cy="510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A4B66-1EE2-583C-347F-7C11838D5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1616" y="314718"/>
            <a:ext cx="4832771" cy="5842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8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A16A-1F13-756A-AB42-F3D7632A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7B51-6E7B-510D-E823-59848417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48592-D00A-16D9-1ABD-0FC070BCF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553064"/>
            <a:ext cx="6142539" cy="575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2CF37-0DDA-56DD-5A76-AFD964720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18" y="1236607"/>
            <a:ext cx="6142540" cy="460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90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14C3-AED7-9160-C22A-3768891F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3B5F-F25C-8E1B-EBD7-57E566EFE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6DDDD-E2D5-8DD3-1F31-776FE42A5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681037"/>
            <a:ext cx="6705170" cy="50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C5324-C959-7102-E6B8-0BE75B8C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5" y="1357455"/>
            <a:ext cx="5691768" cy="399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7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BA44-D6DB-DFB7-FDAA-3734BBE3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7DF2-5D24-7BAB-A3D3-88955330A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A2772-4D4A-A20E-DE49-4A5BEBE54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" y="945463"/>
            <a:ext cx="5936277" cy="445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2EB0B-67C1-D3DF-7787-7A7D7C366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93" y="1241693"/>
            <a:ext cx="5508523" cy="386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F35E-A363-A160-A883-AB6927CE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5B53A-D9E9-4AF5-79D5-8E59F6630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2541" y="928654"/>
            <a:ext cx="6666670" cy="500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9421D-19CC-2F62-8E8F-1BADAD19A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28" y="707084"/>
            <a:ext cx="6492643" cy="544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0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7EF5-816F-D315-41D5-A69FB699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6CE4-72B1-E9DD-26EE-E87135EE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E85E4-B444-9298-349F-463C38B2F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6040" y="1099660"/>
            <a:ext cx="5878644" cy="44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ED106-DAE0-0D8B-DE37-73EE9730D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74" y="857051"/>
            <a:ext cx="6525731" cy="489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08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5A6E-E577-1ABA-5E1B-BB30A7B7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C895-305B-03BD-4536-98E321DA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E9077-87CE-8B35-36D4-43BDA7D67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046" y="1069930"/>
            <a:ext cx="5637296" cy="42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AC115-64AE-8486-F865-78E6AC661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2554" y="1049308"/>
            <a:ext cx="6346276" cy="475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5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Durry</dc:creator>
  <cp:lastModifiedBy>Hayley Boyd</cp:lastModifiedBy>
  <cp:revision>2</cp:revision>
  <dcterms:created xsi:type="dcterms:W3CDTF">2024-04-02T10:59:30Z</dcterms:created>
  <dcterms:modified xsi:type="dcterms:W3CDTF">2024-04-10T00:18:52Z</dcterms:modified>
</cp:coreProperties>
</file>