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65" r:id="rId5"/>
    <p:sldId id="257" r:id="rId6"/>
    <p:sldId id="259" r:id="rId7"/>
    <p:sldId id="266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525033-C8B5-496E-81D5-04B577A0F994}">
          <p14:sldIdLst>
            <p14:sldId id="256"/>
            <p14:sldId id="264"/>
            <p14:sldId id="267"/>
            <p14:sldId id="265"/>
            <p14:sldId id="257"/>
            <p14:sldId id="259"/>
            <p14:sldId id="266"/>
            <p14:sldId id="260"/>
            <p14:sldId id="261"/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BE75-6D38-0248-C97A-088CF9F57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F27B1-E01A-85F7-089C-504DD6FCB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249A5-800B-7A42-3832-1BBC4074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AE09E-97A5-06EA-8559-77D851E5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8809D-ABF3-1FCC-2EDD-0138BA7E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8C02-5845-541A-D759-B4FC969C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E24C-2493-FD69-07E9-C77FD6ABB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A876-207A-0EE3-36CF-98709BC1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3477F-C306-C77A-7A5A-C472163D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A1B1-7E70-DCA5-530B-9803D0667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1091A-7215-F195-87AA-32057E7C3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8C667-C727-10C3-79CD-8FDF91E7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D3514-08A2-3C82-AD83-4B6F020ED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65E9-E877-1FC0-BA68-9EBE129E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B73EA-90C2-880F-E402-12A48F29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6EC1-C236-32D1-60F5-0C816E45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6DC0B-9653-A191-9FC0-7FF946A2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843B-EFBD-9A64-5294-284593BA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74B2-AB6F-8851-FB06-A62F45BF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5871-DBFF-67B4-ED7C-32CAD658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2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5124F-E714-635F-871E-1ED0BF7E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7CF9D-ED45-FCAB-A173-D7EFAF6D4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BE754-7964-768B-664A-46A68861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DD0F-7C97-0BCF-1271-2F7EDF25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4B585-73B5-441B-2B7E-A6AED8A9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0E8B-4AF1-5474-78FF-BECE1CF6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13490-13FB-50EF-F1DD-B0CECC4D4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DD8C6-DA8D-F461-64F4-57021CD73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9FAF7-E651-7A1A-76BF-BE6BA77F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02B05-16C2-BEAF-F863-2106B03A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0835C-0D58-69D8-F784-07293375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6131C-DF15-EFFE-16B8-F5BAC9AB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8D19C-5EBB-C73F-4C6F-615E7868E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05113-4DE8-3954-0D96-22F0C76BA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C1CB2-B177-2268-D39C-4DBC0FDE3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17BF7-92D5-C7F8-F091-AE70DD719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C78A0-F49C-542C-FBD5-41D751D7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56C435-9C4C-413B-A94D-305DF37FD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32F57E-F364-F022-077F-C61DC88D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6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9F59-19F3-7232-B408-23186436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D1098-5493-96C5-5B33-6C9C7BCC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8B02D-1346-0E54-B43C-F19C5876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0F6AB-FFDA-B571-B910-4EC4DC64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2256F-7028-6125-0E73-AC6E858F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AAA47-5C6B-E969-8A19-64EFBB3F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0670B-8E30-944B-1D18-0F49394B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2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1A08-81AF-E8CA-35F4-A301CCA0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F6BD8-32F6-779E-D00D-14106748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D568E-EC32-D79E-C9CB-4DAF07B3E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00667-F9C9-54BE-CEDC-F8ADD064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FB31-A440-9E8D-3F04-734AC55A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9BAB6-6969-E04C-0440-1B7DE037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4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3672-3977-260A-64A7-F0F3C05E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88D34-FD45-DEC8-1D71-3F5E2FB6E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D649D-0769-421C-52AE-8A0600D5F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B5A12-C38B-2FDB-8F80-150FA3F6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525E3-DFDE-FEA9-B97E-A83F3A8D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F4952-0E82-A9B9-4365-2AAE6E1A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03D85-59C0-CC39-593D-56B8CA5B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BEC7C-CEF3-E0D3-8EC3-F69708C9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D9FAD-C63F-B18C-EA4C-6F946846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03865-CABD-4AA2-8988-A2766ED2177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F0F91-2D98-C7CF-949C-BA88DF625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EB9C2-9989-3B04-B2A4-FB6DE2CBF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785E-1330-44BE-A53E-C27A4456CB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74CC8-D43A-3D67-ACE1-B193B665670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8191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General</a:t>
            </a:r>
          </a:p>
        </p:txBody>
      </p:sp>
    </p:spTree>
    <p:extLst>
      <p:ext uri="{BB962C8B-B14F-4D97-AF65-F5344CB8AC3E}">
        <p14:creationId xmlns:p14="http://schemas.microsoft.com/office/powerpoint/2010/main" val="383536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43E10D-C026-CEFD-0641-D85E3BCED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NZ" sz="7200" dirty="0">
                <a:solidFill>
                  <a:schemeClr val="bg1"/>
                </a:solidFill>
              </a:rPr>
              <a:t>Silverstream Spur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83C01-5646-DB25-3AA9-1FB05E0B3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NZ" dirty="0">
                <a:solidFill>
                  <a:schemeClr val="bg1"/>
                </a:solidFill>
              </a:rPr>
              <a:t>PC49 Variation 1 to the Operative District Plan</a:t>
            </a:r>
          </a:p>
          <a:p>
            <a:pPr algn="l"/>
            <a:r>
              <a:rPr lang="en-NZ" dirty="0">
                <a:solidFill>
                  <a:schemeClr val="bg1"/>
                </a:solidFill>
              </a:rPr>
              <a:t>Simon Edmonds – Presentation Notes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9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43DB2-B1B9-32F0-0C89-C71DD3DB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19" y="0"/>
            <a:ext cx="9701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37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82542-575B-CC1F-1559-037C9DA64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23" y="643467"/>
            <a:ext cx="6899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forest&#10;&#10;Description automatically generated">
            <a:extLst>
              <a:ext uri="{FF2B5EF4-FFF2-40B4-BE49-F238E27FC236}">
                <a16:creationId xmlns:a16="http://schemas.microsoft.com/office/drawing/2014/main" id="{6C32472D-5E8E-7CD7-D1B4-70A96023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9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32BA2-F058-3E61-A55E-F3AE6A83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63" y="0"/>
            <a:ext cx="966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5F6A1-4ED5-3673-A924-21FD8184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79" y="0"/>
            <a:ext cx="10250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3A881B-CCBD-DFE1-77F8-7C718E9F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NZ" sz="3200" dirty="0"/>
              <a:t>Plan of Spur and SGA showing conceptual road access options</a:t>
            </a:r>
            <a:endParaRPr lang="en-US" sz="3200" dirty="0"/>
          </a:p>
        </p:txBody>
      </p:sp>
      <p:pic>
        <p:nvPicPr>
          <p:cNvPr id="3" name="Picture 2" descr="Aerial view of Silverstream Spur and SGA showing two conceptual road access routes&#10;">
            <a:extLst>
              <a:ext uri="{FF2B5EF4-FFF2-40B4-BE49-F238E27FC236}">
                <a16:creationId xmlns:a16="http://schemas.microsoft.com/office/drawing/2014/main" id="{D28B9AE9-D478-F6D5-AAD3-AAA9F1A1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r="1" b="2442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81475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aerial view of a green mountain&#10;&#10;Description automatically generated">
            <a:extLst>
              <a:ext uri="{FF2B5EF4-FFF2-40B4-BE49-F238E27FC236}">
                <a16:creationId xmlns:a16="http://schemas.microsoft.com/office/drawing/2014/main" id="{F54FFF6D-45F5-909D-C3F0-960A94CCF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b="2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D9A3D-C30D-C94B-4CB4-A132C813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Conceptual Road Access from Kiln Street</a:t>
            </a:r>
            <a:br>
              <a:rPr lang="en-US" sz="5200">
                <a:solidFill>
                  <a:srgbClr val="FFFFFF"/>
                </a:solidFill>
              </a:rPr>
            </a:br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2336B-2D65-305C-2E8D-A1AD3F1E1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N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Conceptual Spur Road Access - Used for Infrastructure Accelerator Funding Application in 2022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3FAE2-A0C5-B0A5-817C-F681F6C16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" r="-1" b="-1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204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aerial view of a forest&#10;&#10;Description automatically generated">
            <a:extLst>
              <a:ext uri="{FF2B5EF4-FFF2-40B4-BE49-F238E27FC236}">
                <a16:creationId xmlns:a16="http://schemas.microsoft.com/office/drawing/2014/main" id="{B58CE0AF-2C8E-6193-77E7-425923778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4524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82E2D5-A6C1-CE80-3D9E-B10AF963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NZ" sz="5200" dirty="0">
                <a:solidFill>
                  <a:srgbClr val="FFFFFF"/>
                </a:solidFill>
              </a:rPr>
              <a:t>Conceptual Road Access from Reynolds Bach Drive</a:t>
            </a:r>
            <a:br>
              <a:rPr lang="en-NZ" sz="5200" dirty="0">
                <a:solidFill>
                  <a:srgbClr val="FFFFFF"/>
                </a:solidFill>
              </a:rPr>
            </a:br>
            <a:br>
              <a:rPr lang="en-NZ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88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98B4D-9169-F2E3-2FD6-4E986A618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010" b="212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41AB5E-505F-6B0F-DE97-AE2D3DA7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NZ" sz="6000" dirty="0">
                <a:solidFill>
                  <a:srgbClr val="FFFFFF"/>
                </a:solidFill>
              </a:rPr>
              <a:t>3 Reynolds Bach Drive Privately Owned Land</a:t>
            </a:r>
            <a:br>
              <a:rPr lang="en-NZ" sz="6000" dirty="0">
                <a:solidFill>
                  <a:srgbClr val="FFFFFF"/>
                </a:solidFill>
              </a:rPr>
            </a:b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33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1e8007d-0344-4ee5-bb02-8f24bdb7d471}" enabled="1" method="Standard" siteId="{bb0f7126-b1c5-4f3e-8ca1-2b24f0f74620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62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Silverstream Spur</vt:lpstr>
      <vt:lpstr>PowerPoint Presentation</vt:lpstr>
      <vt:lpstr>PowerPoint Presentation</vt:lpstr>
      <vt:lpstr>PowerPoint Presentation</vt:lpstr>
      <vt:lpstr>Plan of Spur and SGA showing conceptual road access options</vt:lpstr>
      <vt:lpstr>Conceptual Road Access from Kiln Street </vt:lpstr>
      <vt:lpstr>Conceptual Spur Road Access - Used for Infrastructure Accelerator Funding Application in 2022</vt:lpstr>
      <vt:lpstr>Conceptual Road Access from Reynolds Bach Drive  </vt:lpstr>
      <vt:lpstr>3 Reynolds Bach Drive Privately Owned Land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Edmonds</dc:creator>
  <cp:lastModifiedBy>Simon Edmonds</cp:lastModifiedBy>
  <cp:revision>8</cp:revision>
  <dcterms:created xsi:type="dcterms:W3CDTF">2023-11-27T18:17:13Z</dcterms:created>
  <dcterms:modified xsi:type="dcterms:W3CDTF">2023-11-27T23:29:16Z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</vt:lpwstr>
  </property>
  <property fmtid="{D5CDD505-2E9C-101B-9397-08002B2CF9AE}" pid="3" name="ClassificationContentMarkingHeaderText">
    <vt:lpwstr>Sensitivity: General</vt:lpwstr>
  </property>
</Properties>
</file>