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4" r:id="rId4"/>
    <p:sldId id="269" r:id="rId5"/>
    <p:sldId id="261" r:id="rId6"/>
    <p:sldId id="262" r:id="rId7"/>
    <p:sldId id="265" r:id="rId8"/>
    <p:sldId id="268" r:id="rId9"/>
    <p:sldId id="257" r:id="rId10"/>
    <p:sldId id="258" r:id="rId11"/>
    <p:sldId id="271" r:id="rId12"/>
    <p:sldId id="259" r:id="rId13"/>
    <p:sldId id="263" r:id="rId14"/>
    <p:sldId id="272" r:id="rId15"/>
    <p:sldId id="266" r:id="rId16"/>
    <p:sldId id="270" r:id="rId17"/>
    <p:sldId id="27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E3B1E-5367-4790-9C7A-BF1A49D93C56}" v="10" dt="2023-11-27T02:51:4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0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blers.song@gmail.com" userId="8922f1326f30c399" providerId="LiveId" clId="{55AE3B1E-5367-4790-9C7A-BF1A49D93C56}"/>
    <pc:docChg chg="undo custSel addSld delSld modSld">
      <pc:chgData name="ramblers.song@gmail.com" userId="8922f1326f30c399" providerId="LiveId" clId="{55AE3B1E-5367-4790-9C7A-BF1A49D93C56}" dt="2023-11-27T03:01:25.415" v="1885" actId="20577"/>
      <pc:docMkLst>
        <pc:docMk/>
      </pc:docMkLst>
      <pc:sldChg chg="addSp delSp modSp mod">
        <pc:chgData name="ramblers.song@gmail.com" userId="8922f1326f30c399" providerId="LiveId" clId="{55AE3B1E-5367-4790-9C7A-BF1A49D93C56}" dt="2023-11-27T02:52:26.364" v="1874" actId="20577"/>
        <pc:sldMkLst>
          <pc:docMk/>
          <pc:sldMk cId="2509517754" sldId="256"/>
        </pc:sldMkLst>
        <pc:spChg chg="mod">
          <ac:chgData name="ramblers.song@gmail.com" userId="8922f1326f30c399" providerId="LiveId" clId="{55AE3B1E-5367-4790-9C7A-BF1A49D93C56}" dt="2023-11-27T02:52:26.364" v="1874" actId="20577"/>
          <ac:spMkLst>
            <pc:docMk/>
            <pc:sldMk cId="2509517754" sldId="256"/>
            <ac:spMk id="3" creationId="{A58D705E-D9A4-AE40-B750-557C5693E9D9}"/>
          </ac:spMkLst>
        </pc:spChg>
        <pc:spChg chg="add del mod">
          <ac:chgData name="ramblers.song@gmail.com" userId="8922f1326f30c399" providerId="LiveId" clId="{55AE3B1E-5367-4790-9C7A-BF1A49D93C56}" dt="2023-11-27T01:48:02.342" v="294" actId="207"/>
          <ac:spMkLst>
            <pc:docMk/>
            <pc:sldMk cId="2509517754" sldId="256"/>
            <ac:spMk id="8" creationId="{F576DB0B-FF80-664E-99AF-1DA6256AB0BB}"/>
          </ac:spMkLst>
        </pc:spChg>
      </pc:sldChg>
      <pc:sldChg chg="delSp modSp mod">
        <pc:chgData name="ramblers.song@gmail.com" userId="8922f1326f30c399" providerId="LiveId" clId="{55AE3B1E-5367-4790-9C7A-BF1A49D93C56}" dt="2023-11-27T02:23:52.066" v="1017" actId="20577"/>
        <pc:sldMkLst>
          <pc:docMk/>
          <pc:sldMk cId="2509517754" sldId="257"/>
        </pc:sldMkLst>
        <pc:spChg chg="mod">
          <ac:chgData name="ramblers.song@gmail.com" userId="8922f1326f30c399" providerId="LiveId" clId="{55AE3B1E-5367-4790-9C7A-BF1A49D93C56}" dt="2023-11-27T02:23:52.066" v="1017" actId="20577"/>
          <ac:spMkLst>
            <pc:docMk/>
            <pc:sldMk cId="2509517754" sldId="257"/>
            <ac:spMk id="3" creationId="{A58D705E-D9A4-AE40-B750-557C5693E9D9}"/>
          </ac:spMkLst>
        </pc:spChg>
        <pc:spChg chg="del mod">
          <ac:chgData name="ramblers.song@gmail.com" userId="8922f1326f30c399" providerId="LiveId" clId="{55AE3B1E-5367-4790-9C7A-BF1A49D93C56}" dt="2023-11-27T01:47:07.519" v="288"/>
          <ac:spMkLst>
            <pc:docMk/>
            <pc:sldMk cId="2509517754" sldId="257"/>
            <ac:spMk id="8" creationId="{F576DB0B-FF80-664E-99AF-1DA6256AB0BB}"/>
          </ac:spMkLst>
        </pc:spChg>
      </pc:sldChg>
      <pc:sldChg chg="delSp modSp mod">
        <pc:chgData name="ramblers.song@gmail.com" userId="8922f1326f30c399" providerId="LiveId" clId="{55AE3B1E-5367-4790-9C7A-BF1A49D93C56}" dt="2023-11-27T02:21:48.079" v="948" actId="207"/>
        <pc:sldMkLst>
          <pc:docMk/>
          <pc:sldMk cId="2509517754" sldId="258"/>
        </pc:sldMkLst>
        <pc:spChg chg="mod">
          <ac:chgData name="ramblers.song@gmail.com" userId="8922f1326f30c399" providerId="LiveId" clId="{55AE3B1E-5367-4790-9C7A-BF1A49D93C56}" dt="2023-11-27T02:21:48.079" v="948" actId="207"/>
          <ac:spMkLst>
            <pc:docMk/>
            <pc:sldMk cId="2509517754" sldId="258"/>
            <ac:spMk id="3" creationId="{A58D705E-D9A4-AE40-B750-557C5693E9D9}"/>
          </ac:spMkLst>
        </pc:spChg>
        <pc:spChg chg="del mod">
          <ac:chgData name="ramblers.song@gmail.com" userId="8922f1326f30c399" providerId="LiveId" clId="{55AE3B1E-5367-4790-9C7A-BF1A49D93C56}" dt="2023-11-27T01:48:46.749" v="302"/>
          <ac:spMkLst>
            <pc:docMk/>
            <pc:sldMk cId="2509517754" sldId="258"/>
            <ac:spMk id="8" creationId="{F576DB0B-FF80-664E-99AF-1DA6256AB0BB}"/>
          </ac:spMkLst>
        </pc:spChg>
      </pc:sldChg>
      <pc:sldChg chg="delSp modSp mod">
        <pc:chgData name="ramblers.song@gmail.com" userId="8922f1326f30c399" providerId="LiveId" clId="{55AE3B1E-5367-4790-9C7A-BF1A49D93C56}" dt="2023-11-27T02:23:59.241" v="1019" actId="20577"/>
        <pc:sldMkLst>
          <pc:docMk/>
          <pc:sldMk cId="2509517754" sldId="259"/>
        </pc:sldMkLst>
        <pc:spChg chg="mod">
          <ac:chgData name="ramblers.song@gmail.com" userId="8922f1326f30c399" providerId="LiveId" clId="{55AE3B1E-5367-4790-9C7A-BF1A49D93C56}" dt="2023-11-27T02:23:59.241" v="1019" actId="20577"/>
          <ac:spMkLst>
            <pc:docMk/>
            <pc:sldMk cId="2509517754" sldId="259"/>
            <ac:spMk id="3" creationId="{A58D705E-D9A4-AE40-B750-557C5693E9D9}"/>
          </ac:spMkLst>
        </pc:spChg>
        <pc:spChg chg="del mod">
          <ac:chgData name="ramblers.song@gmail.com" userId="8922f1326f30c399" providerId="LiveId" clId="{55AE3B1E-5367-4790-9C7A-BF1A49D93C56}" dt="2023-11-27T01:48:54.423" v="305"/>
          <ac:spMkLst>
            <pc:docMk/>
            <pc:sldMk cId="2509517754" sldId="259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54:15.926" v="1876" actId="1076"/>
        <pc:sldMkLst>
          <pc:docMk/>
          <pc:sldMk cId="2509517754" sldId="260"/>
        </pc:sldMkLst>
        <pc:spChg chg="mod">
          <ac:chgData name="ramblers.song@gmail.com" userId="8922f1326f30c399" providerId="LiveId" clId="{55AE3B1E-5367-4790-9C7A-BF1A49D93C56}" dt="2023-11-27T02:54:08.688" v="1875" actId="255"/>
          <ac:spMkLst>
            <pc:docMk/>
            <pc:sldMk cId="2509517754" sldId="260"/>
            <ac:spMk id="3" creationId="{A58D705E-D9A4-AE40-B750-557C5693E9D9}"/>
          </ac:spMkLst>
        </pc:spChg>
        <pc:picChg chg="mod">
          <ac:chgData name="ramblers.song@gmail.com" userId="8922f1326f30c399" providerId="LiveId" clId="{55AE3B1E-5367-4790-9C7A-BF1A49D93C56}" dt="2023-11-27T02:54:15.926" v="1876" actId="1076"/>
          <ac:picMkLst>
            <pc:docMk/>
            <pc:sldMk cId="2509517754" sldId="260"/>
            <ac:picMk id="6" creationId="{00000000-0000-0000-0000-000000000000}"/>
          </ac:picMkLst>
        </pc:picChg>
      </pc:sldChg>
      <pc:sldChg chg="modSp mod">
        <pc:chgData name="ramblers.song@gmail.com" userId="8922f1326f30c399" providerId="LiveId" clId="{55AE3B1E-5367-4790-9C7A-BF1A49D93C56}" dt="2023-11-27T02:10:39.260" v="703" actId="207"/>
        <pc:sldMkLst>
          <pc:docMk/>
          <pc:sldMk cId="2509517754" sldId="261"/>
        </pc:sldMkLst>
        <pc:spChg chg="mod">
          <ac:chgData name="ramblers.song@gmail.com" userId="8922f1326f30c399" providerId="LiveId" clId="{55AE3B1E-5367-4790-9C7A-BF1A49D93C56}" dt="2023-11-27T02:10:39.260" v="703" actId="207"/>
          <ac:spMkLst>
            <pc:docMk/>
            <pc:sldMk cId="2509517754" sldId="261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17.555" v="296"/>
          <ac:spMkLst>
            <pc:docMk/>
            <pc:sldMk cId="2509517754" sldId="261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10:56.935" v="705" actId="207"/>
        <pc:sldMkLst>
          <pc:docMk/>
          <pc:sldMk cId="2509517754" sldId="262"/>
        </pc:sldMkLst>
        <pc:spChg chg="mod">
          <ac:chgData name="ramblers.song@gmail.com" userId="8922f1326f30c399" providerId="LiveId" clId="{55AE3B1E-5367-4790-9C7A-BF1A49D93C56}" dt="2023-11-27T02:10:56.935" v="705" actId="207"/>
          <ac:spMkLst>
            <pc:docMk/>
            <pc:sldMk cId="2509517754" sldId="262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22.570" v="297"/>
          <ac:spMkLst>
            <pc:docMk/>
            <pc:sldMk cId="2509517754" sldId="262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27:33.079" v="1325" actId="20577"/>
        <pc:sldMkLst>
          <pc:docMk/>
          <pc:sldMk cId="2509517754" sldId="263"/>
        </pc:sldMkLst>
        <pc:spChg chg="mod">
          <ac:chgData name="ramblers.song@gmail.com" userId="8922f1326f30c399" providerId="LiveId" clId="{55AE3B1E-5367-4790-9C7A-BF1A49D93C56}" dt="2023-11-27T02:27:33.079" v="1325" actId="20577"/>
          <ac:spMkLst>
            <pc:docMk/>
            <pc:sldMk cId="2509517754" sldId="263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59.144" v="306"/>
          <ac:spMkLst>
            <pc:docMk/>
            <pc:sldMk cId="2509517754" sldId="263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09:21.732" v="701" actId="20577"/>
        <pc:sldMkLst>
          <pc:docMk/>
          <pc:sldMk cId="2933649432" sldId="264"/>
        </pc:sldMkLst>
        <pc:spChg chg="mod">
          <ac:chgData name="ramblers.song@gmail.com" userId="8922f1326f30c399" providerId="LiveId" clId="{55AE3B1E-5367-4790-9C7A-BF1A49D93C56}" dt="2023-11-27T02:09:21.732" v="701" actId="20577"/>
          <ac:spMkLst>
            <pc:docMk/>
            <pc:sldMk cId="2933649432" sldId="264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12.945" v="295"/>
          <ac:spMkLst>
            <pc:docMk/>
            <pc:sldMk cId="2933649432" sldId="264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11:15.751" v="707" actId="207"/>
        <pc:sldMkLst>
          <pc:docMk/>
          <pc:sldMk cId="2517452086" sldId="265"/>
        </pc:sldMkLst>
        <pc:spChg chg="mod">
          <ac:chgData name="ramblers.song@gmail.com" userId="8922f1326f30c399" providerId="LiveId" clId="{55AE3B1E-5367-4790-9C7A-BF1A49D93C56}" dt="2023-11-27T02:11:15.751" v="707" actId="207"/>
          <ac:spMkLst>
            <pc:docMk/>
            <pc:sldMk cId="2517452086" sldId="265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27.150" v="298"/>
          <ac:spMkLst>
            <pc:docMk/>
            <pc:sldMk cId="2517452086" sldId="265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32:32.282" v="1590" actId="20577"/>
        <pc:sldMkLst>
          <pc:docMk/>
          <pc:sldMk cId="1324809645" sldId="266"/>
        </pc:sldMkLst>
        <pc:spChg chg="mod">
          <ac:chgData name="ramblers.song@gmail.com" userId="8922f1326f30c399" providerId="LiveId" clId="{55AE3B1E-5367-4790-9C7A-BF1A49D93C56}" dt="2023-11-27T02:32:32.282" v="1590" actId="20577"/>
          <ac:spMkLst>
            <pc:docMk/>
            <pc:sldMk cId="1324809645" sldId="266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9:04.443" v="307"/>
          <ac:spMkLst>
            <pc:docMk/>
            <pc:sldMk cId="1324809645" sldId="266"/>
            <ac:spMk id="8" creationId="{F576DB0B-FF80-664E-99AF-1DA6256AB0BB}"/>
          </ac:spMkLst>
        </pc:spChg>
      </pc:sldChg>
      <pc:sldChg chg="modSp mod">
        <pc:chgData name="ramblers.song@gmail.com" userId="8922f1326f30c399" providerId="LiveId" clId="{55AE3B1E-5367-4790-9C7A-BF1A49D93C56}" dt="2023-11-27T02:11:29.879" v="709" actId="207"/>
        <pc:sldMkLst>
          <pc:docMk/>
          <pc:sldMk cId="1702178415" sldId="268"/>
        </pc:sldMkLst>
        <pc:spChg chg="mod">
          <ac:chgData name="ramblers.song@gmail.com" userId="8922f1326f30c399" providerId="LiveId" clId="{55AE3B1E-5367-4790-9C7A-BF1A49D93C56}" dt="2023-11-27T02:11:29.879" v="709" actId="207"/>
          <ac:spMkLst>
            <pc:docMk/>
            <pc:sldMk cId="1702178415" sldId="268"/>
            <ac:spMk id="3" creationId="{A58D705E-D9A4-AE40-B750-557C5693E9D9}"/>
          </ac:spMkLst>
        </pc:spChg>
        <pc:spChg chg="mod">
          <ac:chgData name="ramblers.song@gmail.com" userId="8922f1326f30c399" providerId="LiveId" clId="{55AE3B1E-5367-4790-9C7A-BF1A49D93C56}" dt="2023-11-27T01:48:33.277" v="299"/>
          <ac:spMkLst>
            <pc:docMk/>
            <pc:sldMk cId="1702178415" sldId="268"/>
            <ac:spMk id="8" creationId="{F576DB0B-FF80-664E-99AF-1DA6256AB0BB}"/>
          </ac:spMkLst>
        </pc:spChg>
      </pc:sldChg>
      <pc:sldChg chg="modSp new mod">
        <pc:chgData name="ramblers.song@gmail.com" userId="8922f1326f30c399" providerId="LiveId" clId="{55AE3B1E-5367-4790-9C7A-BF1A49D93C56}" dt="2023-11-27T03:01:25.415" v="1885" actId="20577"/>
        <pc:sldMkLst>
          <pc:docMk/>
          <pc:sldMk cId="3490776085" sldId="269"/>
        </pc:sldMkLst>
        <pc:spChg chg="mod">
          <ac:chgData name="ramblers.song@gmail.com" userId="8922f1326f30c399" providerId="LiveId" clId="{55AE3B1E-5367-4790-9C7A-BF1A49D93C56}" dt="2023-11-27T03:01:25.415" v="1885" actId="20577"/>
          <ac:spMkLst>
            <pc:docMk/>
            <pc:sldMk cId="3490776085" sldId="269"/>
            <ac:spMk id="2" creationId="{45BB3D7C-0FB3-E98A-E024-B7537CE5E7DF}"/>
          </ac:spMkLst>
        </pc:spChg>
        <pc:spChg chg="mod">
          <ac:chgData name="ramblers.song@gmail.com" userId="8922f1326f30c399" providerId="LiveId" clId="{55AE3B1E-5367-4790-9C7A-BF1A49D93C56}" dt="2023-11-27T01:58:49.734" v="426" actId="20577"/>
          <ac:spMkLst>
            <pc:docMk/>
            <pc:sldMk cId="3490776085" sldId="269"/>
            <ac:spMk id="3" creationId="{7D90814D-B22D-F601-460D-FC438B1D78CA}"/>
          </ac:spMkLst>
        </pc:spChg>
      </pc:sldChg>
      <pc:sldChg chg="modSp new mod">
        <pc:chgData name="ramblers.song@gmail.com" userId="8922f1326f30c399" providerId="LiveId" clId="{55AE3B1E-5367-4790-9C7A-BF1A49D93C56}" dt="2023-11-27T02:38:58.528" v="1791" actId="20577"/>
        <pc:sldMkLst>
          <pc:docMk/>
          <pc:sldMk cId="1930702440" sldId="270"/>
        </pc:sldMkLst>
        <pc:spChg chg="mod">
          <ac:chgData name="ramblers.song@gmail.com" userId="8922f1326f30c399" providerId="LiveId" clId="{55AE3B1E-5367-4790-9C7A-BF1A49D93C56}" dt="2023-11-27T02:32:49.739" v="1610" actId="5793"/>
          <ac:spMkLst>
            <pc:docMk/>
            <pc:sldMk cId="1930702440" sldId="270"/>
            <ac:spMk id="2" creationId="{790E40B7-D86F-D4A4-B9FA-2E5AFECF8F87}"/>
          </ac:spMkLst>
        </pc:spChg>
        <pc:spChg chg="mod">
          <ac:chgData name="ramblers.song@gmail.com" userId="8922f1326f30c399" providerId="LiveId" clId="{55AE3B1E-5367-4790-9C7A-BF1A49D93C56}" dt="2023-11-27T02:38:58.528" v="1791" actId="20577"/>
          <ac:spMkLst>
            <pc:docMk/>
            <pc:sldMk cId="1930702440" sldId="270"/>
            <ac:spMk id="3" creationId="{6977E7AC-5D7E-FDD7-F26B-50A722CA0450}"/>
          </ac:spMkLst>
        </pc:spChg>
      </pc:sldChg>
      <pc:sldChg chg="addSp delSp modSp new mod setBg">
        <pc:chgData name="ramblers.song@gmail.com" userId="8922f1326f30c399" providerId="LiveId" clId="{55AE3B1E-5367-4790-9C7A-BF1A49D93C56}" dt="2023-11-27T02:31:19.828" v="1573" actId="20577"/>
        <pc:sldMkLst>
          <pc:docMk/>
          <pc:sldMk cId="967856037" sldId="271"/>
        </pc:sldMkLst>
        <pc:spChg chg="mod ord">
          <ac:chgData name="ramblers.song@gmail.com" userId="8922f1326f30c399" providerId="LiveId" clId="{55AE3B1E-5367-4790-9C7A-BF1A49D93C56}" dt="2023-11-27T02:16:19.770" v="862" actId="21"/>
          <ac:spMkLst>
            <pc:docMk/>
            <pc:sldMk cId="967856037" sldId="271"/>
            <ac:spMk id="2" creationId="{01434249-FB2D-C0E2-071F-3E2991C4E43C}"/>
          </ac:spMkLst>
        </pc:spChg>
        <pc:spChg chg="del">
          <ac:chgData name="ramblers.song@gmail.com" userId="8922f1326f30c399" providerId="LiveId" clId="{55AE3B1E-5367-4790-9C7A-BF1A49D93C56}" dt="2023-11-27T02:14:51.718" v="846" actId="931"/>
          <ac:spMkLst>
            <pc:docMk/>
            <pc:sldMk cId="967856037" sldId="271"/>
            <ac:spMk id="3" creationId="{B09A6C1C-571C-3AE3-1F09-EDC51600833C}"/>
          </ac:spMkLst>
        </pc:spChg>
        <pc:spChg chg="mod">
          <ac:chgData name="ramblers.song@gmail.com" userId="8922f1326f30c399" providerId="LiveId" clId="{55AE3B1E-5367-4790-9C7A-BF1A49D93C56}" dt="2023-11-27T02:31:19.828" v="1573" actId="20577"/>
          <ac:spMkLst>
            <pc:docMk/>
            <pc:sldMk cId="967856037" sldId="271"/>
            <ac:spMk id="4" creationId="{85BA32DD-8A98-CCF9-EAD0-5D1ABDF4EEEE}"/>
          </ac:spMkLst>
        </pc:spChg>
        <pc:spChg chg="add">
          <ac:chgData name="ramblers.song@gmail.com" userId="8922f1326f30c399" providerId="LiveId" clId="{55AE3B1E-5367-4790-9C7A-BF1A49D93C56}" dt="2023-11-27T02:15:14.680" v="849" actId="26606"/>
          <ac:spMkLst>
            <pc:docMk/>
            <pc:sldMk cId="967856037" sldId="271"/>
            <ac:spMk id="39" creationId="{DE91395A-2D18-4AF6-A0AC-AAA7189FED11}"/>
          </ac:spMkLst>
        </pc:spChg>
        <pc:spChg chg="add">
          <ac:chgData name="ramblers.song@gmail.com" userId="8922f1326f30c399" providerId="LiveId" clId="{55AE3B1E-5367-4790-9C7A-BF1A49D93C56}" dt="2023-11-27T02:15:14.680" v="849" actId="26606"/>
          <ac:spMkLst>
            <pc:docMk/>
            <pc:sldMk cId="967856037" sldId="271"/>
            <ac:spMk id="41" creationId="{A57352BE-A213-4040-BE8E-D4A925AD9DF8}"/>
          </ac:spMkLst>
        </pc:spChg>
        <pc:spChg chg="add">
          <ac:chgData name="ramblers.song@gmail.com" userId="8922f1326f30c399" providerId="LiveId" clId="{55AE3B1E-5367-4790-9C7A-BF1A49D93C56}" dt="2023-11-27T02:15:14.680" v="849" actId="26606"/>
          <ac:spMkLst>
            <pc:docMk/>
            <pc:sldMk cId="967856037" sldId="271"/>
            <ac:spMk id="43" creationId="{23C7736A-5A08-4021-9AB6-390DFF506AA8}"/>
          </ac:spMkLst>
        </pc:spChg>
        <pc:spChg chg="add">
          <ac:chgData name="ramblers.song@gmail.com" userId="8922f1326f30c399" providerId="LiveId" clId="{55AE3B1E-5367-4790-9C7A-BF1A49D93C56}" dt="2023-11-27T02:15:14.680" v="849" actId="26606"/>
          <ac:spMkLst>
            <pc:docMk/>
            <pc:sldMk cId="967856037" sldId="271"/>
            <ac:spMk id="45" creationId="{433DF4D3-8A35-461A-ABE0-F56B78A1371F}"/>
          </ac:spMkLst>
        </pc:spChg>
        <pc:grpChg chg="add">
          <ac:chgData name="ramblers.song@gmail.com" userId="8922f1326f30c399" providerId="LiveId" clId="{55AE3B1E-5367-4790-9C7A-BF1A49D93C56}" dt="2023-11-27T02:15:14.680" v="849" actId="26606"/>
          <ac:grpSpMkLst>
            <pc:docMk/>
            <pc:sldMk cId="967856037" sldId="271"/>
            <ac:grpSpMk id="11" creationId="{7398C59F-5A18-487B-91D6-B955AACF2E50}"/>
          </ac:grpSpMkLst>
        </pc:grpChg>
        <pc:grpChg chg="add">
          <ac:chgData name="ramblers.song@gmail.com" userId="8922f1326f30c399" providerId="LiveId" clId="{55AE3B1E-5367-4790-9C7A-BF1A49D93C56}" dt="2023-11-27T02:15:14.680" v="849" actId="26606"/>
          <ac:grpSpMkLst>
            <pc:docMk/>
            <pc:sldMk cId="967856037" sldId="271"/>
            <ac:grpSpMk id="25" creationId="{520234FB-542E-4550-9C2F-1B56FD41A1CA}"/>
          </ac:grpSpMkLst>
        </pc:grpChg>
        <pc:picChg chg="add mod">
          <ac:chgData name="ramblers.song@gmail.com" userId="8922f1326f30c399" providerId="LiveId" clId="{55AE3B1E-5367-4790-9C7A-BF1A49D93C56}" dt="2023-11-27T02:17:19.952" v="868" actId="1076"/>
          <ac:picMkLst>
            <pc:docMk/>
            <pc:sldMk cId="967856037" sldId="271"/>
            <ac:picMk id="6" creationId="{56A4AA92-BDE3-DC70-21C7-0DD5527A7790}"/>
          </ac:picMkLst>
        </pc:picChg>
      </pc:sldChg>
      <pc:sldChg chg="addSp delSp modSp add mod setBg delDesignElem">
        <pc:chgData name="ramblers.song@gmail.com" userId="8922f1326f30c399" providerId="LiveId" clId="{55AE3B1E-5367-4790-9C7A-BF1A49D93C56}" dt="2023-11-27T02:32:03.010" v="1587" actId="20577"/>
        <pc:sldMkLst>
          <pc:docMk/>
          <pc:sldMk cId="2779607582" sldId="272"/>
        </pc:sldMkLst>
        <pc:spChg chg="mod">
          <ac:chgData name="ramblers.song@gmail.com" userId="8922f1326f30c399" providerId="LiveId" clId="{55AE3B1E-5367-4790-9C7A-BF1A49D93C56}" dt="2023-11-27T02:26:44.786" v="1318" actId="26606"/>
          <ac:spMkLst>
            <pc:docMk/>
            <pc:sldMk cId="2779607582" sldId="272"/>
            <ac:spMk id="2" creationId="{01434249-FB2D-C0E2-071F-3E2991C4E43C}"/>
          </ac:spMkLst>
        </pc:spChg>
        <pc:spChg chg="mod">
          <ac:chgData name="ramblers.song@gmail.com" userId="8922f1326f30c399" providerId="LiveId" clId="{55AE3B1E-5367-4790-9C7A-BF1A49D93C56}" dt="2023-11-27T02:32:03.010" v="1587" actId="20577"/>
          <ac:spMkLst>
            <pc:docMk/>
            <pc:sldMk cId="2779607582" sldId="272"/>
            <ac:spMk id="4" creationId="{85BA32DD-8A98-CCF9-EAD0-5D1ABDF4EEEE}"/>
          </ac:spMkLst>
        </pc:spChg>
        <pc:spChg chg="add">
          <ac:chgData name="ramblers.song@gmail.com" userId="8922f1326f30c399" providerId="LiveId" clId="{55AE3B1E-5367-4790-9C7A-BF1A49D93C56}" dt="2023-11-27T02:26:44.786" v="1318" actId="26606"/>
          <ac:spMkLst>
            <pc:docMk/>
            <pc:sldMk cId="2779607582" sldId="272"/>
            <ac:spMk id="10" creationId="{DE91395A-2D18-4AF6-A0AC-AAA7189FED11}"/>
          </ac:spMkLst>
        </pc:spChg>
        <pc:spChg chg="add">
          <ac:chgData name="ramblers.song@gmail.com" userId="8922f1326f30c399" providerId="LiveId" clId="{55AE3B1E-5367-4790-9C7A-BF1A49D93C56}" dt="2023-11-27T02:26:44.786" v="1318" actId="26606"/>
          <ac:spMkLst>
            <pc:docMk/>
            <pc:sldMk cId="2779607582" sldId="272"/>
            <ac:spMk id="24" creationId="{A57352BE-A213-4040-BE8E-D4A925AD9DF8}"/>
          </ac:spMkLst>
        </pc:spChg>
        <pc:spChg chg="add">
          <ac:chgData name="ramblers.song@gmail.com" userId="8922f1326f30c399" providerId="LiveId" clId="{55AE3B1E-5367-4790-9C7A-BF1A49D93C56}" dt="2023-11-27T02:26:44.786" v="1318" actId="26606"/>
          <ac:spMkLst>
            <pc:docMk/>
            <pc:sldMk cId="2779607582" sldId="272"/>
            <ac:spMk id="38" creationId="{23C7736A-5A08-4021-9AB6-390DFF506AA8}"/>
          </ac:spMkLst>
        </pc:spChg>
        <pc:spChg chg="del">
          <ac:chgData name="ramblers.song@gmail.com" userId="8922f1326f30c399" providerId="LiveId" clId="{55AE3B1E-5367-4790-9C7A-BF1A49D93C56}" dt="2023-11-27T02:25:25.713" v="1128"/>
          <ac:spMkLst>
            <pc:docMk/>
            <pc:sldMk cId="2779607582" sldId="272"/>
            <ac:spMk id="39" creationId="{DE91395A-2D18-4AF6-A0AC-AAA7189FED11}"/>
          </ac:spMkLst>
        </pc:spChg>
        <pc:spChg chg="add">
          <ac:chgData name="ramblers.song@gmail.com" userId="8922f1326f30c399" providerId="LiveId" clId="{55AE3B1E-5367-4790-9C7A-BF1A49D93C56}" dt="2023-11-27T02:26:44.786" v="1318" actId="26606"/>
          <ac:spMkLst>
            <pc:docMk/>
            <pc:sldMk cId="2779607582" sldId="272"/>
            <ac:spMk id="40" creationId="{433DF4D3-8A35-461A-ABE0-F56B78A1371F}"/>
          </ac:spMkLst>
        </pc:spChg>
        <pc:spChg chg="del">
          <ac:chgData name="ramblers.song@gmail.com" userId="8922f1326f30c399" providerId="LiveId" clId="{55AE3B1E-5367-4790-9C7A-BF1A49D93C56}" dt="2023-11-27T02:25:25.713" v="1128"/>
          <ac:spMkLst>
            <pc:docMk/>
            <pc:sldMk cId="2779607582" sldId="272"/>
            <ac:spMk id="41" creationId="{A57352BE-A213-4040-BE8E-D4A925AD9DF8}"/>
          </ac:spMkLst>
        </pc:spChg>
        <pc:spChg chg="del">
          <ac:chgData name="ramblers.song@gmail.com" userId="8922f1326f30c399" providerId="LiveId" clId="{55AE3B1E-5367-4790-9C7A-BF1A49D93C56}" dt="2023-11-27T02:25:25.713" v="1128"/>
          <ac:spMkLst>
            <pc:docMk/>
            <pc:sldMk cId="2779607582" sldId="272"/>
            <ac:spMk id="43" creationId="{23C7736A-5A08-4021-9AB6-390DFF506AA8}"/>
          </ac:spMkLst>
        </pc:spChg>
        <pc:spChg chg="del">
          <ac:chgData name="ramblers.song@gmail.com" userId="8922f1326f30c399" providerId="LiveId" clId="{55AE3B1E-5367-4790-9C7A-BF1A49D93C56}" dt="2023-11-27T02:25:25.713" v="1128"/>
          <ac:spMkLst>
            <pc:docMk/>
            <pc:sldMk cId="2779607582" sldId="272"/>
            <ac:spMk id="45" creationId="{433DF4D3-8A35-461A-ABE0-F56B78A1371F}"/>
          </ac:spMkLst>
        </pc:spChg>
        <pc:grpChg chg="add">
          <ac:chgData name="ramblers.song@gmail.com" userId="8922f1326f30c399" providerId="LiveId" clId="{55AE3B1E-5367-4790-9C7A-BF1A49D93C56}" dt="2023-11-27T02:26:44.786" v="1318" actId="26606"/>
          <ac:grpSpMkLst>
            <pc:docMk/>
            <pc:sldMk cId="2779607582" sldId="272"/>
            <ac:grpSpMk id="8" creationId="{7398C59F-5A18-487B-91D6-B955AACF2E50}"/>
          </ac:grpSpMkLst>
        </pc:grpChg>
        <pc:grpChg chg="add">
          <ac:chgData name="ramblers.song@gmail.com" userId="8922f1326f30c399" providerId="LiveId" clId="{55AE3B1E-5367-4790-9C7A-BF1A49D93C56}" dt="2023-11-27T02:26:44.786" v="1318" actId="26606"/>
          <ac:grpSpMkLst>
            <pc:docMk/>
            <pc:sldMk cId="2779607582" sldId="272"/>
            <ac:grpSpMk id="9" creationId="{520234FB-542E-4550-9C2F-1B56FD41A1CA}"/>
          </ac:grpSpMkLst>
        </pc:grpChg>
        <pc:grpChg chg="del">
          <ac:chgData name="ramblers.song@gmail.com" userId="8922f1326f30c399" providerId="LiveId" clId="{55AE3B1E-5367-4790-9C7A-BF1A49D93C56}" dt="2023-11-27T02:25:25.713" v="1128"/>
          <ac:grpSpMkLst>
            <pc:docMk/>
            <pc:sldMk cId="2779607582" sldId="272"/>
            <ac:grpSpMk id="11" creationId="{7398C59F-5A18-487B-91D6-B955AACF2E50}"/>
          </ac:grpSpMkLst>
        </pc:grpChg>
        <pc:grpChg chg="del">
          <ac:chgData name="ramblers.song@gmail.com" userId="8922f1326f30c399" providerId="LiveId" clId="{55AE3B1E-5367-4790-9C7A-BF1A49D93C56}" dt="2023-11-27T02:25:25.713" v="1128"/>
          <ac:grpSpMkLst>
            <pc:docMk/>
            <pc:sldMk cId="2779607582" sldId="272"/>
            <ac:grpSpMk id="25" creationId="{520234FB-542E-4550-9C2F-1B56FD41A1CA}"/>
          </ac:grpSpMkLst>
        </pc:grpChg>
        <pc:picChg chg="mod">
          <ac:chgData name="ramblers.song@gmail.com" userId="8922f1326f30c399" providerId="LiveId" clId="{55AE3B1E-5367-4790-9C7A-BF1A49D93C56}" dt="2023-11-27T02:26:44.786" v="1318" actId="26606"/>
          <ac:picMkLst>
            <pc:docMk/>
            <pc:sldMk cId="2779607582" sldId="272"/>
            <ac:picMk id="6" creationId="{56A4AA92-BDE3-DC70-21C7-0DD5527A7790}"/>
          </ac:picMkLst>
        </pc:picChg>
      </pc:sldChg>
      <pc:sldChg chg="addSp delSp add del setBg delDesignElem">
        <pc:chgData name="ramblers.song@gmail.com" userId="8922f1326f30c399" providerId="LiveId" clId="{55AE3B1E-5367-4790-9C7A-BF1A49D93C56}" dt="2023-11-27T02:25:40.395" v="1133"/>
        <pc:sldMkLst>
          <pc:docMk/>
          <pc:sldMk cId="2633596738" sldId="273"/>
        </pc:sldMkLst>
        <pc:spChg chg="add del">
          <ac:chgData name="ramblers.song@gmail.com" userId="8922f1326f30c399" providerId="LiveId" clId="{55AE3B1E-5367-4790-9C7A-BF1A49D93C56}" dt="2023-11-27T02:25:40.395" v="1133"/>
          <ac:spMkLst>
            <pc:docMk/>
            <pc:sldMk cId="2633596738" sldId="273"/>
            <ac:spMk id="39" creationId="{DE91395A-2D18-4AF6-A0AC-AAA7189FED11}"/>
          </ac:spMkLst>
        </pc:spChg>
        <pc:spChg chg="add del">
          <ac:chgData name="ramblers.song@gmail.com" userId="8922f1326f30c399" providerId="LiveId" clId="{55AE3B1E-5367-4790-9C7A-BF1A49D93C56}" dt="2023-11-27T02:25:40.395" v="1133"/>
          <ac:spMkLst>
            <pc:docMk/>
            <pc:sldMk cId="2633596738" sldId="273"/>
            <ac:spMk id="41" creationId="{A57352BE-A213-4040-BE8E-D4A925AD9DF8}"/>
          </ac:spMkLst>
        </pc:spChg>
        <pc:spChg chg="add del">
          <ac:chgData name="ramblers.song@gmail.com" userId="8922f1326f30c399" providerId="LiveId" clId="{55AE3B1E-5367-4790-9C7A-BF1A49D93C56}" dt="2023-11-27T02:25:40.395" v="1133"/>
          <ac:spMkLst>
            <pc:docMk/>
            <pc:sldMk cId="2633596738" sldId="273"/>
            <ac:spMk id="43" creationId="{23C7736A-5A08-4021-9AB6-390DFF506AA8}"/>
          </ac:spMkLst>
        </pc:spChg>
        <pc:spChg chg="add del">
          <ac:chgData name="ramblers.song@gmail.com" userId="8922f1326f30c399" providerId="LiveId" clId="{55AE3B1E-5367-4790-9C7A-BF1A49D93C56}" dt="2023-11-27T02:25:40.395" v="1133"/>
          <ac:spMkLst>
            <pc:docMk/>
            <pc:sldMk cId="2633596738" sldId="273"/>
            <ac:spMk id="45" creationId="{433DF4D3-8A35-461A-ABE0-F56B78A1371F}"/>
          </ac:spMkLst>
        </pc:spChg>
        <pc:grpChg chg="add del">
          <ac:chgData name="ramblers.song@gmail.com" userId="8922f1326f30c399" providerId="LiveId" clId="{55AE3B1E-5367-4790-9C7A-BF1A49D93C56}" dt="2023-11-27T02:25:40.395" v="1133"/>
          <ac:grpSpMkLst>
            <pc:docMk/>
            <pc:sldMk cId="2633596738" sldId="273"/>
            <ac:grpSpMk id="11" creationId="{7398C59F-5A18-487B-91D6-B955AACF2E50}"/>
          </ac:grpSpMkLst>
        </pc:grpChg>
        <pc:grpChg chg="add del">
          <ac:chgData name="ramblers.song@gmail.com" userId="8922f1326f30c399" providerId="LiveId" clId="{55AE3B1E-5367-4790-9C7A-BF1A49D93C56}" dt="2023-11-27T02:25:40.395" v="1133"/>
          <ac:grpSpMkLst>
            <pc:docMk/>
            <pc:sldMk cId="2633596738" sldId="273"/>
            <ac:grpSpMk id="25" creationId="{520234FB-542E-4550-9C2F-1B56FD41A1CA}"/>
          </ac:grpSpMkLst>
        </pc:grpChg>
      </pc:sldChg>
      <pc:sldChg chg="addSp delSp modSp new mod setBg addAnim">
        <pc:chgData name="ramblers.song@gmail.com" userId="8922f1326f30c399" providerId="LiveId" clId="{55AE3B1E-5367-4790-9C7A-BF1A49D93C56}" dt="2023-11-27T02:51:41.219" v="1867" actId="20577"/>
        <pc:sldMkLst>
          <pc:docMk/>
          <pc:sldMk cId="3990050608" sldId="273"/>
        </pc:sldMkLst>
        <pc:spChg chg="mod">
          <ac:chgData name="ramblers.song@gmail.com" userId="8922f1326f30c399" providerId="LiveId" clId="{55AE3B1E-5367-4790-9C7A-BF1A49D93C56}" dt="2023-11-27T02:51:41.219" v="1867" actId="20577"/>
          <ac:spMkLst>
            <pc:docMk/>
            <pc:sldMk cId="3990050608" sldId="273"/>
            <ac:spMk id="2" creationId="{6C1D4C24-0E5D-6B59-7101-0FF486C36A44}"/>
          </ac:spMkLst>
        </pc:spChg>
        <pc:spChg chg="add mod">
          <ac:chgData name="ramblers.song@gmail.com" userId="8922f1326f30c399" providerId="LiveId" clId="{55AE3B1E-5367-4790-9C7A-BF1A49D93C56}" dt="2023-11-27T02:41:07.243" v="1830" actId="20577"/>
          <ac:spMkLst>
            <pc:docMk/>
            <pc:sldMk cId="3990050608" sldId="273"/>
            <ac:spMk id="5" creationId="{96BE4F79-B8A7-D1E1-C99D-F9C34C2062BE}"/>
          </ac:spMkLst>
        </pc:spChg>
        <pc:spChg chg="add del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36" creationId="{DE91395A-2D18-4AF6-A0AC-AAA7189FED11}"/>
          </ac:spMkLst>
        </pc:spChg>
        <pc:spChg chg="add del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38" creationId="{7BD08880-457D-4C62-A3B5-6A9B0878C7E9}"/>
          </ac:spMkLst>
        </pc:spChg>
        <pc:spChg chg="add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71" creationId="{DE91395A-2D18-4AF6-A0AC-AAA7189FED11}"/>
          </ac:spMkLst>
        </pc:spChg>
        <pc:spChg chg="add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73" creationId="{7BD08880-457D-4C62-A3B5-6A9B0878C7E9}"/>
          </ac:spMkLst>
        </pc:spChg>
        <pc:spChg chg="add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75" creationId="{6D356F1A-690D-401E-8CF3-E4686CDFEC30}"/>
          </ac:spMkLst>
        </pc:spChg>
        <pc:spChg chg="add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105" creationId="{8841A10E-0F0E-4596-8888-870D709254A7}"/>
          </ac:spMkLst>
        </pc:spChg>
        <pc:spChg chg="add">
          <ac:chgData name="ramblers.song@gmail.com" userId="8922f1326f30c399" providerId="LiveId" clId="{55AE3B1E-5367-4790-9C7A-BF1A49D93C56}" dt="2023-11-27T02:38:10.662" v="1780" actId="26606"/>
          <ac:spMkLst>
            <pc:docMk/>
            <pc:sldMk cId="3990050608" sldId="273"/>
            <ac:spMk id="107" creationId="{29B1E55C-E51F-4093-A2A8-137C3E9014D7}"/>
          </ac:spMkLst>
        </pc:spChg>
        <pc:grpChg chg="add del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8" creationId="{7398C59F-5A18-487B-91D6-B955AACF2E50}"/>
          </ac:grpSpMkLst>
        </pc:grpChg>
        <pc:grpChg chg="add del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22" creationId="{520234FB-542E-4550-9C2F-1B56FD41A1CA}"/>
          </ac:grpSpMkLst>
        </pc:grpChg>
        <pc:grpChg chg="add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43" creationId="{7398C59F-5A18-487B-91D6-B955AACF2E50}"/>
          </ac:grpSpMkLst>
        </pc:grpChg>
        <pc:grpChg chg="add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57" creationId="{520234FB-542E-4550-9C2F-1B56FD41A1CA}"/>
          </ac:grpSpMkLst>
        </pc:grpChg>
        <pc:grpChg chg="add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77" creationId="{F398A7BA-9279-4363-9D59-238782AB6BB5}"/>
          </ac:grpSpMkLst>
        </pc:grpChg>
        <pc:grpChg chg="add">
          <ac:chgData name="ramblers.song@gmail.com" userId="8922f1326f30c399" providerId="LiveId" clId="{55AE3B1E-5367-4790-9C7A-BF1A49D93C56}" dt="2023-11-27T02:38:10.662" v="1780" actId="26606"/>
          <ac:grpSpMkLst>
            <pc:docMk/>
            <pc:sldMk cId="3990050608" sldId="273"/>
            <ac:grpSpMk id="91" creationId="{3B88DAD3-AF6F-4D6C-8512-7239A69A40DD}"/>
          </ac:grpSpMkLst>
        </pc:grpChg>
        <pc:picChg chg="add mod">
          <ac:chgData name="ramblers.song@gmail.com" userId="8922f1326f30c399" providerId="LiveId" clId="{55AE3B1E-5367-4790-9C7A-BF1A49D93C56}" dt="2023-11-27T02:38:10.662" v="1780" actId="26606"/>
          <ac:picMkLst>
            <pc:docMk/>
            <pc:sldMk cId="3990050608" sldId="273"/>
            <ac:picMk id="3" creationId="{8133816C-C636-3420-A214-63BA86F10D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98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76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0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5E70-0A82-334A-BEAF-74A8111C1C5C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6466E3-6F4B-DF44-8C0E-6BA7DDB0D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1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1" y="741406"/>
            <a:ext cx="6907428" cy="5486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Dr </a:t>
            </a:r>
            <a:r>
              <a:rPr lang="en-US" sz="3200" b="1" dirty="0" err="1"/>
              <a:t>Abbie</a:t>
            </a:r>
            <a:r>
              <a:rPr lang="en-US" sz="3200" b="1" dirty="0"/>
              <a:t> </a:t>
            </a:r>
            <a:r>
              <a:rPr lang="en-US" sz="3200" b="1" dirty="0" err="1"/>
              <a:t>Spiers</a:t>
            </a:r>
            <a:endParaRPr lang="en-US" sz="3200" b="1" dirty="0"/>
          </a:p>
          <a:p>
            <a:pPr algn="l"/>
            <a:r>
              <a:rPr lang="en-US" i="1" dirty="0"/>
              <a:t>Environmental Scientist, Writer, Mediator, Local resident</a:t>
            </a:r>
          </a:p>
          <a:p>
            <a:pPr algn="l"/>
            <a:endParaRPr lang="en-US" sz="1800" b="1" dirty="0"/>
          </a:p>
          <a:p>
            <a:pPr algn="l">
              <a:buFontTx/>
              <a:buChar char="-"/>
            </a:pPr>
            <a:r>
              <a:rPr lang="en-US" sz="2400" b="1" dirty="0"/>
              <a:t>Discuss the ecological values of the Silverstream Spur</a:t>
            </a:r>
          </a:p>
          <a:p>
            <a:pPr algn="l">
              <a:buFontTx/>
              <a:buChar char="-"/>
            </a:pPr>
            <a:r>
              <a:rPr lang="en-US" sz="2400" b="1" dirty="0"/>
              <a:t>Raise potential threats and relevant aspects of Reserve Planning Theory</a:t>
            </a:r>
          </a:p>
          <a:p>
            <a:pPr algn="l">
              <a:buFontTx/>
              <a:buChar char="-"/>
            </a:pPr>
            <a:r>
              <a:rPr lang="en-US" sz="2400" b="1" dirty="0"/>
              <a:t>Urge protection of the Spur as Natural Open Space, a future conservation reserve </a:t>
            </a:r>
            <a:r>
              <a:rPr lang="en-US" sz="2400" b="1" u="sng" dirty="0"/>
              <a:t>without</a:t>
            </a:r>
            <a:r>
              <a:rPr lang="en-US" sz="2400" b="1" dirty="0"/>
              <a:t> infrastructure/transport corridor or housing.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86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5348" y="741406"/>
            <a:ext cx="4226023" cy="5486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Shape matters:</a:t>
            </a:r>
          </a:p>
          <a:p>
            <a:r>
              <a:rPr lang="en-AU" sz="2000" b="1" dirty="0"/>
              <a:t>Edge effects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caused by weeds, pest species, fire risk and other threats encroaching on reserve boundaries.</a:t>
            </a:r>
          </a:p>
          <a:p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Narrow strips of land will likely be of </a:t>
            </a:r>
            <a:r>
              <a:rPr lang="en-AU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conservation value than wide ones in the long term.</a:t>
            </a:r>
          </a:p>
          <a:p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our example, the “square” reserve has lost </a:t>
            </a:r>
            <a:r>
              <a:rPr lang="en-AU" sz="2000" dirty="0">
                <a:solidFill>
                  <a:schemeClr val="accent1">
                    <a:lumMod val="75000"/>
                  </a:schemeClr>
                </a:solidFill>
              </a:rPr>
              <a:t>28%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its habitat to edge effect – the narrow reserve has lost </a:t>
            </a:r>
            <a:r>
              <a:rPr lang="en-AU" sz="2000" dirty="0">
                <a:solidFill>
                  <a:srgbClr val="FF0000"/>
                </a:solidFill>
              </a:rPr>
              <a:t>52%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and the “L” shaped reserve is </a:t>
            </a:r>
            <a:r>
              <a:rPr lang="en-AU" sz="2000" dirty="0">
                <a:solidFill>
                  <a:srgbClr val="FF0000"/>
                </a:solidFill>
              </a:rPr>
              <a:t>58%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impacted due to the very narrow strip.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48" y="374693"/>
            <a:ext cx="3103860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person standing in the middle of a tree&#10;&#10;Description automatically generated">
            <a:extLst>
              <a:ext uri="{FF2B5EF4-FFF2-40B4-BE49-F238E27FC236}">
                <a16:creationId xmlns:a16="http://schemas.microsoft.com/office/drawing/2014/main" id="{56A4AA92-BDE3-DC70-21C7-0DD5527A7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721"/>
          <a:stretch/>
        </p:blipFill>
        <p:spPr>
          <a:xfrm>
            <a:off x="7032522" y="-786"/>
            <a:ext cx="7706443" cy="6857990"/>
          </a:xfrm>
          <a:prstGeom prst="rect">
            <a:avLst/>
          </a:pr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34249-FB2D-C0E2-071F-3E2991C4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32DD-8A98-CCF9-EAD0-5D1ABDF4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863190"/>
            <a:ext cx="4892138" cy="40480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closer a reserve’s shape is to </a:t>
            </a:r>
            <a:r>
              <a:rPr lang="en-AU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square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en-AU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circular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more likely it can </a:t>
            </a:r>
            <a:r>
              <a:rPr lang="en-AU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high value habitat in the middle.</a:t>
            </a:r>
            <a:b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Silverstream Spur is an excellent shape to protect the high value SNA’s within it.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1" y="279871"/>
            <a:ext cx="3635535" cy="627332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Reserve Planning</a:t>
            </a:r>
          </a:p>
          <a:p>
            <a:pPr algn="l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Roads: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Roads act as ‘barriers’ &amp; conduits for destruction in reserves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Roads are too wide for some species to cross safely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bring edge effects along their length</a:t>
            </a:r>
          </a:p>
          <a:p>
            <a:pPr lvl="1" algn="l">
              <a:buFontTx/>
              <a:buChar char="-"/>
            </a:pPr>
            <a:endParaRPr lang="en-US" b="1" dirty="0"/>
          </a:p>
          <a:p>
            <a:pPr algn="l">
              <a:buFontTx/>
              <a:buChar char="-"/>
            </a:pP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2960"/>
            <a:ext cx="3785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Roads have no place in reserves 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if we can possibly help it!</a:t>
            </a:r>
          </a:p>
          <a:p>
            <a:pPr algn="l">
              <a:spcAft>
                <a:spcPts val="1000"/>
              </a:spcAft>
            </a:pPr>
            <a:endParaRPr lang="en-US" b="1" dirty="0"/>
          </a:p>
          <a:p>
            <a:pPr algn="l">
              <a:spcAft>
                <a:spcPts val="1000"/>
              </a:spcAft>
            </a:pPr>
            <a:r>
              <a:rPr lang="en-US" sz="2800" b="1" dirty="0"/>
              <a:t>They are especially damaging if they go through the middle.</a:t>
            </a:r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95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 descr="A person standing in the middle of a tree&#10;&#10;Description automatically generated">
            <a:extLst>
              <a:ext uri="{FF2B5EF4-FFF2-40B4-BE49-F238E27FC236}">
                <a16:creationId xmlns:a16="http://schemas.microsoft.com/office/drawing/2014/main" id="{56A4AA92-BDE3-DC70-21C7-0DD5527A7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72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38" name="Freeform: Shape 4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34249-FB2D-C0E2-071F-3E2991C4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32DD-8A98-CCF9-EAD0-5D1ABDF4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1" y="1637297"/>
            <a:ext cx="5143431" cy="42739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to the Spur’s topography, it is highly likely the road or infrastructure corridor would have to go through the middle.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Possibly even through SNA habitat.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imperative for a road through the Spur – as a community, we have alternatives!</a:t>
            </a:r>
          </a:p>
        </p:txBody>
      </p:sp>
    </p:spTree>
    <p:extLst>
      <p:ext uri="{BB962C8B-B14F-4D97-AF65-F5344CB8AC3E}">
        <p14:creationId xmlns:p14="http://schemas.microsoft.com/office/powerpoint/2010/main" val="277960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Aren’t the existing roads, rivers and railways in the Hutt Valley ecological barriers, too?</a:t>
            </a:r>
          </a:p>
          <a:p>
            <a:pPr algn="l">
              <a:spcAft>
                <a:spcPts val="1000"/>
              </a:spcAft>
            </a:pPr>
            <a:r>
              <a:rPr lang="en-US" sz="2600" b="1" dirty="0"/>
              <a:t>Yes. We don’t need another one.</a:t>
            </a:r>
          </a:p>
          <a:p>
            <a:pPr algn="l">
              <a:spcAft>
                <a:spcPts val="1000"/>
              </a:spcAft>
            </a:pPr>
            <a:r>
              <a:rPr lang="en-US" sz="2600" b="1" dirty="0"/>
              <a:t>This road is wide, long, and in the wrong place.</a:t>
            </a:r>
          </a:p>
          <a:p>
            <a:pPr algn="l">
              <a:spcAft>
                <a:spcPts val="1000"/>
              </a:spcAft>
            </a:pPr>
            <a:r>
              <a:rPr lang="en-US" sz="2600" b="1" dirty="0"/>
              <a:t>It is unnecessary. It will bring fill and stormwater impacts, weeds, pests, and an additional barrier to ecological regeneration.</a:t>
            </a:r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135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132480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40B7-D86F-D4A4-B9FA-2E5AFECF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 summary, I urge UHCC to…</a:t>
            </a:r>
            <a:endParaRPr lang="en-N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E7AC-5D7E-FDD7-F26B-50A722CA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69165"/>
            <a:ext cx="8915400" cy="4142057"/>
          </a:xfrm>
        </p:spPr>
        <p:txBody>
          <a:bodyPr>
            <a:noAutofit/>
          </a:bodyPr>
          <a:lstStyle/>
          <a:p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the Silverstream Spur as natural open space and a native bush reserve for the future.</a:t>
            </a:r>
          </a:p>
          <a:p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SNA's on the Spur from ALL forms of development including infrastructure for development, transport corridors and roads</a:t>
            </a:r>
          </a:p>
          <a:p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Roads </a:t>
            </a:r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become corridors for pests, weeds, erosion, habitat loss and other disturbance of the native species we want to protect in the first place.</a:t>
            </a:r>
          </a:p>
          <a:p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Incompatible with protection of our valuable SNA’s.</a:t>
            </a:r>
          </a:p>
        </p:txBody>
      </p:sp>
    </p:spTree>
    <p:extLst>
      <p:ext uri="{BB962C8B-B14F-4D97-AF65-F5344CB8AC3E}">
        <p14:creationId xmlns:p14="http://schemas.microsoft.com/office/powerpoint/2010/main" val="193070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D4C24-0E5D-6B59-7101-0FF486C3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34" y="3474743"/>
            <a:ext cx="5681134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UH public deserve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an aesthetic and ecological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 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ateway to Upper Hutt!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bird on a branch&#10;&#10;Description automatically generated">
            <a:extLst>
              <a:ext uri="{FF2B5EF4-FFF2-40B4-BE49-F238E27FC236}">
                <a16:creationId xmlns:a16="http://schemas.microsoft.com/office/drawing/2014/main" id="{8133816C-C636-3420-A214-63BA86F1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7" b="14217"/>
          <a:stretch/>
        </p:blipFill>
        <p:spPr>
          <a:xfrm rot="5400000">
            <a:off x="-1591126" y="1588476"/>
            <a:ext cx="6858000" cy="3681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E4F79-B8A7-D1E1-C99D-F9C34C2062BE}"/>
              </a:ext>
            </a:extLst>
          </p:cNvPr>
          <p:cNvSpPr txBox="1"/>
          <p:nvPr/>
        </p:nvSpPr>
        <p:spPr>
          <a:xfrm>
            <a:off x="5541003" y="937924"/>
            <a:ext cx="60976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submission: </a:t>
            </a:r>
          </a:p>
          <a:p>
            <a:r>
              <a:rPr lang="en-NZ" sz="180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“I urge UHCC to support the rezoning of the Spur, support the protection of the Spur SNA's from ALL forms of development, infrastructure or roading, and reject the proposed site-specific provisions – thereby protecting the Spur (and SNA's) in its entirety as Natural Open Space with no caveats.”</a:t>
            </a:r>
            <a:endParaRPr lang="en-N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760" y="279871"/>
            <a:ext cx="8505983" cy="5467786"/>
          </a:xfrm>
        </p:spPr>
        <p:txBody>
          <a:bodyPr>
            <a:normAutofit/>
          </a:bodyPr>
          <a:lstStyle/>
          <a:p>
            <a:pPr lvl="1" algn="l">
              <a:buFontTx/>
              <a:buChar char="-"/>
            </a:pPr>
            <a:endParaRPr lang="en-US" b="1" dirty="0"/>
          </a:p>
          <a:p>
            <a:pPr lvl="1"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believe, just like these Clydesdales work every day as a team, we can work together to protect and restore the Spur!</a:t>
            </a: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endParaRPr lang="en-US" b="1" dirty="0"/>
          </a:p>
          <a:p>
            <a:pPr algn="l">
              <a:buFontTx/>
              <a:buChar char="-"/>
            </a:pP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264456" y="4278086"/>
            <a:ext cx="383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Abbie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Ph 027 6150352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ramblers.song@gmail.com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pic>
        <p:nvPicPr>
          <p:cNvPr id="6" name="Picture 5" descr="Ben_Steves ploughing team_historical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018" y="2106268"/>
            <a:ext cx="5344886" cy="40086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4" name="Picture 3" descr="A picture containing outdoor, mountain, nature, hillside&#10;&#10;Description automatically generated">
            <a:extLst>
              <a:ext uri="{FF2B5EF4-FFF2-40B4-BE49-F238E27FC236}">
                <a16:creationId xmlns:a16="http://schemas.microsoft.com/office/drawing/2014/main" id="{CA8D03B3-6856-4ECD-A00B-E8726797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488"/>
            <a:ext cx="12192000" cy="25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1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 fontScale="92500"/>
          </a:bodyPr>
          <a:lstStyle/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The people of Upper Hutt bought the Spur because: </a:t>
            </a:r>
          </a:p>
          <a:p>
            <a:pPr algn="l">
              <a:spcAft>
                <a:spcPts val="1000"/>
              </a:spcAft>
            </a:pPr>
            <a:r>
              <a:rPr lang="en-US" sz="2800" b="1" dirty="0"/>
              <a:t>It is our ‘Green Gateway’ – </a:t>
            </a:r>
            <a:br>
              <a:rPr lang="en-US" sz="2800" b="1" dirty="0"/>
            </a:br>
            <a:r>
              <a:rPr lang="en-US" sz="2800" b="1" dirty="0"/>
              <a:t>the potential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jewel in the crown </a:t>
            </a:r>
            <a:r>
              <a:rPr lang="en-US" sz="2800" b="1" dirty="0"/>
              <a:t>of our Town Belt &amp; Reserve system.</a:t>
            </a:r>
          </a:p>
          <a:p>
            <a:pPr algn="l">
              <a:spcAft>
                <a:spcPts val="1000"/>
              </a:spcAft>
            </a:pPr>
            <a:r>
              <a:rPr lang="en-US" sz="2800" b="1" dirty="0"/>
              <a:t>The Spur has:</a:t>
            </a:r>
          </a:p>
          <a:p>
            <a:pPr marL="457200" indent="-457200" algn="l">
              <a:spcAft>
                <a:spcPts val="1000"/>
              </a:spcAft>
              <a:buFontTx/>
              <a:buChar char="-"/>
            </a:pPr>
            <a:r>
              <a:rPr lang="en-US" sz="2800" b="1" dirty="0"/>
              <a:t>Aesthetic and practical values </a:t>
            </a:r>
            <a:r>
              <a:rPr lang="en-US" sz="2800" b="1" u="sng" dirty="0"/>
              <a:t>now</a:t>
            </a:r>
            <a:r>
              <a:rPr lang="en-US" sz="2800" b="1" dirty="0"/>
              <a:t> – to the public, some wildlife, and our much-loved heritage Silver Stream Railway.</a:t>
            </a:r>
          </a:p>
          <a:p>
            <a:pPr marL="457200" indent="-457200" algn="l">
              <a:spcAft>
                <a:spcPts val="1000"/>
              </a:spcAft>
              <a:buFontTx/>
              <a:buChar char="-"/>
            </a:pPr>
            <a:r>
              <a:rPr lang="en-US" sz="2800" b="1" dirty="0"/>
              <a:t>Huge </a:t>
            </a:r>
            <a:r>
              <a:rPr lang="en-US" sz="2800" b="1" u="sng" dirty="0"/>
              <a:t>future</a:t>
            </a:r>
            <a:r>
              <a:rPr lang="en-US" sz="2800" b="1" dirty="0"/>
              <a:t> potential as a reserve, with benefits for people, plants and wildlife.</a:t>
            </a:r>
          </a:p>
          <a:p>
            <a:pPr algn="l">
              <a:spcAft>
                <a:spcPts val="1000"/>
              </a:spcAft>
            </a:pP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56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9336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3D7C-0FB3-E98A-E024-B7537CE5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Future native bush reserve</a:t>
            </a:r>
            <a:endParaRPr lang="en-N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14D-B22D-F601-460D-FC438B1D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Spur has excellent regenerative potential </a:t>
            </a:r>
            <a:b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(it is already over 50% regenerating native bush)</a:t>
            </a:r>
          </a:p>
          <a:p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future </a:t>
            </a:r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native bush reserve</a:t>
            </a:r>
          </a:p>
          <a:p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Potential for recreational walking tracks, public boardwalk viewing areas, and other </a:t>
            </a:r>
            <a:r>
              <a:rPr lang="en-NZ" sz="26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 impact </a:t>
            </a:r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activities:</a:t>
            </a:r>
            <a:b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NZ" sz="2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ublic education, wellbeing, and interest.</a:t>
            </a:r>
            <a:endParaRPr lang="en-NZ" sz="2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7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John Campbell, 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Forest Ecologist</a:t>
            </a:r>
          </a:p>
          <a:p>
            <a:pPr algn="l">
              <a:spcAft>
                <a:spcPts val="1000"/>
              </a:spcAft>
            </a:pPr>
            <a:endParaRPr lang="en-US" sz="2800" b="1" dirty="0"/>
          </a:p>
          <a:p>
            <a:pPr algn="l">
              <a:spcAft>
                <a:spcPts val="1000"/>
              </a:spcAft>
            </a:pPr>
            <a:r>
              <a:rPr lang="en-US" sz="2800" b="1" dirty="0"/>
              <a:t>Review of </a:t>
            </a:r>
            <a:r>
              <a:rPr lang="en-US" sz="2800" b="1" dirty="0" err="1"/>
              <a:t>Boffa</a:t>
            </a:r>
            <a:r>
              <a:rPr lang="en-US" sz="2800" b="1" dirty="0"/>
              <a:t> </a:t>
            </a:r>
            <a:r>
              <a:rPr lang="en-US" sz="2800" b="1" dirty="0" err="1"/>
              <a:t>Miskell’s</a:t>
            </a:r>
            <a:r>
              <a:rPr lang="en-US" sz="2800" b="1" dirty="0"/>
              <a:t> flawed report</a:t>
            </a:r>
            <a:br>
              <a:rPr lang="en-US" sz="2800" b="1" dirty="0"/>
            </a:br>
            <a:r>
              <a:rPr lang="en-US" sz="2800" b="1" dirty="0"/>
              <a:t>on the Ecological Values of </a:t>
            </a:r>
            <a:br>
              <a:rPr lang="en-US" sz="2800" b="1" dirty="0"/>
            </a:br>
            <a:r>
              <a:rPr lang="en-US" sz="2800" b="1" dirty="0" err="1"/>
              <a:t>Silverstream</a:t>
            </a:r>
            <a:r>
              <a:rPr lang="en-US" sz="2800" b="1" dirty="0"/>
              <a:t> Spur</a:t>
            </a: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46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1000"/>
              </a:spcAft>
              <a:buFontTx/>
              <a:buChar char="-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John Campbell’s key points: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Spur must be viewed in its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broader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regional context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forest types assessed by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Boffa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Miskell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were entirely wrong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Spur has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prospects for regenerating native forest – and is already doing it!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South of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Kaitoke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Silverstream Spur is Upper Hutt’s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remaining corridor link with the western side of the Valley</a:t>
            </a:r>
          </a:p>
          <a:p>
            <a:pPr lvl="1" algn="l">
              <a:buFontTx/>
              <a:buChar char="-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Short-term considerations should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override the future benefits of retaining a healthy environment &amp; diversity of species.</a:t>
            </a:r>
          </a:p>
          <a:p>
            <a:pPr lvl="1" algn="l">
              <a:buFontTx/>
              <a:buChar char="-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6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Why worry?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there is ‘just a road’ going up on the Spur now, why are we worried about it?</a:t>
            </a: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buFontTx/>
              <a:buChar char="-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just a road!</a:t>
            </a: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an Infrastructure Corridor.</a:t>
            </a: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 Corridor = a Road + Power, Telecommunications, Three Waters, etc.</a:t>
            </a:r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6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251745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0150" y="424544"/>
            <a:ext cx="7282250" cy="5803262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Why worry?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 algn="l">
              <a:buFontTx/>
              <a:buChar char="-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Roads are problematic in reserves.</a:t>
            </a:r>
          </a:p>
          <a:p>
            <a:pPr lvl="1" algn="l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>
              <a:buFontTx/>
              <a:buChar char="-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 corridors are a 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conduit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pests, weeds &amp; other impacts.</a:t>
            </a: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 algn="l">
              <a:buFontTx/>
              <a:buChar char="-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Roads are also a </a:t>
            </a: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barrier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species to cross.</a:t>
            </a:r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6DB0B-FF80-664E-99AF-1DA6256AB0BB}"/>
              </a:ext>
            </a:extLst>
          </p:cNvPr>
          <p:cNvSpPr txBox="1"/>
          <p:nvPr/>
        </p:nvSpPr>
        <p:spPr>
          <a:xfrm>
            <a:off x="1068513" y="3431960"/>
            <a:ext cx="3056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Cooper Black" panose="0208090404030B020404" pitchFamily="18" charset="77"/>
              </a:rPr>
              <a:t>PROTECT THE SPUR</a:t>
            </a:r>
          </a:p>
        </p:txBody>
      </p:sp>
    </p:spTree>
    <p:extLst>
      <p:ext uri="{BB962C8B-B14F-4D97-AF65-F5344CB8AC3E}">
        <p14:creationId xmlns:p14="http://schemas.microsoft.com/office/powerpoint/2010/main" val="170217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8D705E-D9A4-AE40-B750-557C5693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810" y="741406"/>
            <a:ext cx="4649620" cy="548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Reserve Planning Theory</a:t>
            </a:r>
          </a:p>
          <a:p>
            <a:pPr algn="l"/>
            <a:endParaRPr lang="en-US" sz="2800" b="1" dirty="0"/>
          </a:p>
          <a:p>
            <a:pPr algn="l">
              <a:buFontTx/>
              <a:buChar char="-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Size matters:</a:t>
            </a:r>
          </a:p>
          <a:p>
            <a:pPr lvl="1"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Reserves should be big enough to support viable populations of vulnerable native species, and/or food sources for them.</a:t>
            </a:r>
          </a:p>
          <a:p>
            <a:pPr lvl="1" algn="l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Spur is an excellent size, almost 50 hectares.</a:t>
            </a:r>
          </a:p>
          <a:p>
            <a:pPr lvl="1" algn="l">
              <a:buFontTx/>
              <a:buChar char="-"/>
            </a:pPr>
            <a:endParaRPr lang="en-US" b="1" dirty="0"/>
          </a:p>
          <a:p>
            <a:pPr lvl="1" algn="l">
              <a:buFontTx/>
              <a:buChar char="-"/>
            </a:pPr>
            <a:endParaRPr lang="en-US" b="1" dirty="0"/>
          </a:p>
          <a:p>
            <a:pPr algn="l">
              <a:buFontTx/>
              <a:buChar char="-"/>
            </a:pPr>
            <a:endParaRPr lang="en-US" b="1" dirty="0"/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A34D-34BC-214F-87B9-0BF773F26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72" r="31531" b="10040"/>
          <a:stretch/>
        </p:blipFill>
        <p:spPr>
          <a:xfrm rot="5400000">
            <a:off x="490978" y="276016"/>
            <a:ext cx="2929927" cy="293763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3" y="147518"/>
            <a:ext cx="3483428" cy="6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77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{E5ED97A6-2256-664C-B0D2-5A2B3F119831}tf10001069</Template>
  <TotalTime>539</TotalTime>
  <Words>916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Cooper Black</vt:lpstr>
      <vt:lpstr>Roboto</vt:lpstr>
      <vt:lpstr>Wingdings 3</vt:lpstr>
      <vt:lpstr>Wisp</vt:lpstr>
      <vt:lpstr>PowerPoint Presentation</vt:lpstr>
      <vt:lpstr>PowerPoint Presentation</vt:lpstr>
      <vt:lpstr>PowerPoint Presentation</vt:lpstr>
      <vt:lpstr>Future native bush 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summary, I urge UHCC to…</vt:lpstr>
      <vt:lpstr>UH public deserve an aesthetic and ecological  Green Gateway to Upper Hutt!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Pattinson</dc:creator>
  <cp:lastModifiedBy>ramblers.song@gmail.com</cp:lastModifiedBy>
  <cp:revision>44</cp:revision>
  <dcterms:created xsi:type="dcterms:W3CDTF">2021-06-21T04:22:17Z</dcterms:created>
  <dcterms:modified xsi:type="dcterms:W3CDTF">2023-11-27T03:01:33Z</dcterms:modified>
</cp:coreProperties>
</file>